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9" r:id="rId4"/>
    <p:sldId id="258" r:id="rId5"/>
    <p:sldId id="265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onliba.cz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d91Z9pV2QZ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onliba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3227682"/>
            <a:ext cx="7766936" cy="1646302"/>
          </a:xfrm>
        </p:spPr>
        <p:txBody>
          <a:bodyPr/>
          <a:lstStyle/>
          <a:p>
            <a:r>
              <a:rPr lang="cs-CZ" dirty="0" smtClean="0"/>
              <a:t>Mobilní salón krásy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32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6" y="367661"/>
            <a:ext cx="8505827" cy="373382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743978" y="5074556"/>
            <a:ext cx="3243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www.salonliba.cz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33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nás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00766"/>
            <a:ext cx="8596668" cy="4753475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Mobilní salón krásy si můžete jednoduše objednat k Vám do </a:t>
            </a:r>
            <a:r>
              <a:rPr lang="cs-CZ" dirty="0" smtClean="0"/>
              <a:t>firmy nebo kamkoli </a:t>
            </a:r>
            <a:r>
              <a:rPr lang="cs-CZ" dirty="0" smtClean="0"/>
              <a:t>pokud pořádáte:</a:t>
            </a:r>
          </a:p>
          <a:p>
            <a:endParaRPr lang="cs-CZ" dirty="0"/>
          </a:p>
          <a:p>
            <a:r>
              <a:rPr lang="cs-CZ" dirty="0" smtClean="0"/>
              <a:t>Firemní akci</a:t>
            </a:r>
          </a:p>
          <a:p>
            <a:r>
              <a:rPr lang="cs-CZ" dirty="0" smtClean="0"/>
              <a:t>Dětský den</a:t>
            </a:r>
          </a:p>
          <a:p>
            <a:r>
              <a:rPr lang="cs-CZ" dirty="0" err="1" smtClean="0"/>
              <a:t>Teambulding</a:t>
            </a:r>
            <a:endParaRPr lang="cs-CZ" dirty="0" smtClean="0"/>
          </a:p>
          <a:p>
            <a:r>
              <a:rPr lang="cs-CZ" dirty="0" smtClean="0"/>
              <a:t>Školení zaměřené na image</a:t>
            </a:r>
          </a:p>
          <a:p>
            <a:r>
              <a:rPr lang="cs-CZ" dirty="0" smtClean="0"/>
              <a:t>Maturitní nebo školní ples</a:t>
            </a:r>
          </a:p>
          <a:p>
            <a:r>
              <a:rPr lang="cs-CZ" dirty="0" smtClean="0"/>
              <a:t>Svatbu či jinou oslavu</a:t>
            </a:r>
          </a:p>
          <a:p>
            <a:r>
              <a:rPr lang="cs-CZ" dirty="0" smtClean="0"/>
              <a:t>Atd.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74" y="2244241"/>
            <a:ext cx="2999413" cy="45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9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nás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00766"/>
            <a:ext cx="8596668" cy="4753475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/>
              <a:t>Náš tým je tvořen profesionálními vizážistkami, kadeřnicemi, fotografy atd.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94" y="2512908"/>
            <a:ext cx="6348748" cy="42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0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18329" y="839789"/>
            <a:ext cx="8596668" cy="1320800"/>
          </a:xfrm>
        </p:spPr>
        <p:txBody>
          <a:bodyPr/>
          <a:lstStyle/>
          <a:p>
            <a:r>
              <a:rPr lang="cs-CZ" dirty="0" smtClean="0"/>
              <a:t>Naše 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Firemní akce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84" y="2663686"/>
            <a:ext cx="5888497" cy="392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Naše akce například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4303" y="1542403"/>
            <a:ext cx="8596668" cy="3880773"/>
          </a:xfrm>
        </p:spPr>
        <p:txBody>
          <a:bodyPr/>
          <a:lstStyle/>
          <a:p>
            <a:r>
              <a:rPr lang="cs-CZ" dirty="0" smtClean="0"/>
              <a:t>Fotografování – video můžete shlédnout zde: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www.youtube.com/watch?v=d91Z9pV2QZY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00" y="2838587"/>
            <a:ext cx="5279136" cy="35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9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4303" y="1542403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Pořádáte plesy, večírky, taneční akce, golfové turnaje, dostihy atd. Neváhejte nás kontaktovat.</a:t>
            </a:r>
          </a:p>
          <a:p>
            <a:endParaRPr lang="cs-CZ" sz="2800" dirty="0"/>
          </a:p>
          <a:p>
            <a:r>
              <a:rPr lang="cs-CZ" sz="2800" dirty="0" smtClean="0"/>
              <a:t>Více informací a fotografií najdete na </a:t>
            </a:r>
          </a:p>
          <a:p>
            <a:endParaRPr lang="cs-CZ" dirty="0">
              <a:hlinkClick r:id="rId2"/>
            </a:endParaRPr>
          </a:p>
          <a:p>
            <a:pPr marL="0" indent="0" algn="ctr">
              <a:buNone/>
            </a:pPr>
            <a:r>
              <a:rPr lang="cs-CZ" sz="4000" dirty="0" smtClean="0">
                <a:hlinkClick r:id="rId2"/>
              </a:rPr>
              <a:t>www.SALONLIBA.cz</a:t>
            </a:r>
            <a:endParaRPr lang="cs-CZ" sz="4000" dirty="0" smtClean="0"/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4000" dirty="0" smtClean="0"/>
              <a:t>Těšíme se na Vás!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05076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102</Words>
  <Application>Microsoft Office PowerPoint</Application>
  <PresentationFormat>Širokoúhlá obrazovka</PresentationFormat>
  <Paragraphs>33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Faseta</vt:lpstr>
      <vt:lpstr>Mobilní salón krásy</vt:lpstr>
      <vt:lpstr>O nás</vt:lpstr>
      <vt:lpstr>O nás</vt:lpstr>
      <vt:lpstr>Naše akce</vt:lpstr>
      <vt:lpstr>Naše akce například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Mobilní salón krásy</dc:title>
  <dc:creator>Libuse Krejzlikova</dc:creator>
  <cp:lastModifiedBy>Libuse Krejzlikova</cp:lastModifiedBy>
  <cp:revision>15</cp:revision>
  <dcterms:created xsi:type="dcterms:W3CDTF">2015-02-11T22:22:04Z</dcterms:created>
  <dcterms:modified xsi:type="dcterms:W3CDTF">2015-04-08T19:31:25Z</dcterms:modified>
</cp:coreProperties>
</file>